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berbullying.ca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ullying.org/" TargetMode="External"/><Relationship Id="rId4" Type="http://schemas.openxmlformats.org/officeDocument/2006/relationships/hyperlink" Target="http://www.bullybewar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459161" y="4200613"/>
            <a:ext cx="7805700" cy="2326199"/>
          </a:xfrm>
          <a:prstGeom prst="rect">
            <a:avLst/>
          </a:prstGeom>
          <a:ln w="9525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00FF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By</a:t>
            </a:r>
          </a:p>
          <a:p>
            <a:pPr lvl="0" rtl="0">
              <a:buNone/>
            </a:pPr>
            <a:r>
              <a:rPr lang="en">
                <a:solidFill>
                  <a:srgbClr val="FF00FF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Heaven lewis</a:t>
            </a:r>
            <a:r>
              <a:rPr lang="en">
                <a:solidFill>
                  <a:srgbClr val="FF00FF"/>
                </a:solidFill>
                <a:latin typeface="Marck Script"/>
                <a:ea typeface="Marck Script"/>
                <a:cs typeface="Marck Script"/>
                <a:sym typeface="Marck Script"/>
              </a:rPr>
              <a:t> </a:t>
            </a:r>
          </a:p>
          <a:p>
            <a:pPr>
              <a:buNone/>
            </a:pPr>
            <a:r>
              <a:rPr lang="en">
                <a:solidFill>
                  <a:srgbClr val="FF00FF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Vianca Alvarado</a:t>
            </a:r>
          </a:p>
        </p:txBody>
      </p:sp>
      <p:sp>
        <p:nvSpPr>
          <p:cNvPr id="24" name="Shape 24"/>
          <p:cNvSpPr txBox="1"/>
          <p:nvPr/>
        </p:nvSpPr>
        <p:spPr>
          <a:xfrm>
            <a:off x="2603925" y="227577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2400"/>
              <a:t>b      </a:t>
            </a:r>
            <a:r>
              <a:rPr lang="en" sz="2400">
                <a:solidFill>
                  <a:srgbClr val="FF00FF"/>
                </a:solidFill>
                <a:latin typeface="Dancing Script"/>
                <a:ea typeface="Dancing Script"/>
                <a:cs typeface="Dancing Script"/>
                <a:sym typeface="Dancing Script"/>
              </a:rPr>
              <a:t>WORDS HURT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marL="457200" indent="0">
              <a:buNone/>
            </a:pPr>
            <a:r>
              <a:rPr lang="en" b="0">
                <a:solidFill>
                  <a:srgbClr val="980000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          </a:t>
            </a:r>
            <a:r>
              <a:rPr lang="en" b="0">
                <a:solidFill>
                  <a:srgbClr val="0000FF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      </a:t>
            </a:r>
            <a:r>
              <a:rPr lang="en" b="0">
                <a:solidFill>
                  <a:srgbClr val="00FF00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Bullying Is ....  </a:t>
            </a:r>
            <a:r>
              <a:rPr lang="en" b="0">
                <a:solidFill>
                  <a:srgbClr val="980000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  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205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00FF00"/>
                </a:solidFill>
                <a:latin typeface="Impact"/>
                <a:ea typeface="Impact"/>
                <a:cs typeface="Impact"/>
                <a:sym typeface="Impact"/>
              </a:rPr>
              <a:t>~Bullying is where someone is using verbal or physical attack on others.</a:t>
            </a:r>
          </a:p>
          <a:p>
            <a:pPr lvl="0" rtl="0">
              <a:buNone/>
            </a:pPr>
            <a:r>
              <a:rPr lang="en">
                <a:solidFill>
                  <a:srgbClr val="00FF00"/>
                </a:solidFill>
                <a:latin typeface="Impact"/>
                <a:ea typeface="Impact"/>
                <a:cs typeface="Impact"/>
                <a:sym typeface="Impact"/>
              </a:rPr>
              <a:t>~Bullying is  also be an embrace of power the bullier may have among the people he or she is</a:t>
            </a:r>
          </a:p>
          <a:p>
            <a:pPr lvl="0" rtl="0">
              <a:buNone/>
            </a:pPr>
            <a:r>
              <a:rPr lang="en">
                <a:solidFill>
                  <a:srgbClr val="00FF00"/>
                </a:solidFill>
                <a:latin typeface="Impact"/>
                <a:ea typeface="Impact"/>
                <a:cs typeface="Impact"/>
                <a:sym typeface="Impact"/>
              </a:rPr>
              <a:t>bullying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marL="2743200" indent="0">
              <a:buNone/>
            </a:pPr>
            <a:r>
              <a:rPr lang="en">
                <a:solidFill>
                  <a:srgbClr val="0B5394"/>
                </a:solidFill>
                <a:latin typeface="Lobster"/>
                <a:ea typeface="Lobster"/>
                <a:cs typeface="Lobster"/>
                <a:sym typeface="Lobster"/>
              </a:rPr>
              <a:t>THE VICTIMS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334971"/>
            <a:ext cx="8229600" cy="5062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3600">
                <a:solidFill>
                  <a:srgbClr val="0000FF"/>
                </a:solidFill>
                <a:latin typeface="Impact"/>
                <a:ea typeface="Impact"/>
                <a:cs typeface="Impact"/>
                <a:sym typeface="Impact"/>
              </a:rPr>
              <a:t>~ the victims can feel like there being lable </a:t>
            </a:r>
          </a:p>
          <a:p>
            <a:pPr lvl="0" rtl="0">
              <a:buNone/>
            </a:pPr>
            <a:r>
              <a:rPr lang="en" sz="3600">
                <a:solidFill>
                  <a:srgbClr val="0000FF"/>
                </a:solidFill>
                <a:latin typeface="Impact"/>
                <a:ea typeface="Impact"/>
                <a:cs typeface="Impact"/>
                <a:sym typeface="Impact"/>
              </a:rPr>
              <a:t>by society </a:t>
            </a:r>
          </a:p>
          <a:p>
            <a:pPr lvl="0" rtl="0">
              <a:buNone/>
            </a:pPr>
            <a:r>
              <a:rPr lang="en" sz="3600">
                <a:solidFill>
                  <a:srgbClr val="0000FF"/>
                </a:solidFill>
                <a:latin typeface="Impact"/>
                <a:ea typeface="Impact"/>
                <a:cs typeface="Impact"/>
                <a:sym typeface="Impact"/>
              </a:rPr>
              <a:t>~They can feel hopeless  and unworthy  of life.</a:t>
            </a:r>
          </a:p>
          <a:p>
            <a:pPr lvl="0" rtl="0">
              <a:buNone/>
            </a:pPr>
            <a:r>
              <a:rPr lang="en" sz="3600">
                <a:solidFill>
                  <a:srgbClr val="0000FF"/>
                </a:solidFill>
                <a:latin typeface="Impact"/>
                <a:ea typeface="Impact"/>
                <a:cs typeface="Impact"/>
                <a:sym typeface="Impact"/>
              </a:rPr>
              <a:t> ~ it can lead to </a:t>
            </a:r>
            <a:r>
              <a:rPr lang="en" sz="3600">
                <a:solidFill>
                  <a:srgbClr val="FF0000"/>
                </a:solidFill>
                <a:latin typeface="Impact"/>
                <a:ea typeface="Impact"/>
                <a:cs typeface="Impact"/>
                <a:sym typeface="Impact"/>
              </a:rPr>
              <a:t>DEATH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chemeClr val="lt1"/>
                </a:solidFill>
              </a:rPr>
              <a:t>                      </a:t>
            </a:r>
            <a:r>
              <a:rPr lang="en">
                <a:solidFill>
                  <a:schemeClr val="lt1"/>
                </a:solidFill>
                <a:latin typeface="Dancing Script"/>
                <a:ea typeface="Dancing Script"/>
                <a:cs typeface="Dancing Script"/>
                <a:sym typeface="Dancing Script"/>
              </a:rPr>
              <a:t>STOPPED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16203" y="3686744"/>
            <a:ext cx="8760000" cy="31463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~ You can stop bullying by:</a:t>
            </a:r>
          </a:p>
          <a:p>
            <a:pPr lvl="0" rtl="0">
              <a:buNone/>
            </a:pPr>
            <a:r>
              <a:rPr lang="en">
                <a:solidFill>
                  <a:srgbClr val="FFFFFF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*Standing up to bullies </a:t>
            </a:r>
          </a:p>
          <a:p>
            <a:pPr lvl="0" rtl="0">
              <a:buNone/>
            </a:pPr>
            <a:r>
              <a:rPr lang="en">
                <a:solidFill>
                  <a:srgbClr val="FFFFFF"/>
                </a:solidFill>
                <a:latin typeface="Calligraffitti"/>
                <a:ea typeface="Calligraffitti"/>
                <a:cs typeface="Calligraffitti"/>
                <a:sym typeface="Calligraffitti"/>
              </a:rPr>
              <a:t>* Telling a teacher, nurse, or other trusted adult may seem like tattling but it can help a person in the long run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679004"/>
            <a:ext cx="8229600" cy="73863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r>
              <a:rPr lang="en-US" dirty="0" smtClean="0"/>
              <a:t>Resources Used</a:t>
            </a:r>
            <a:endParaRPr dirty="0"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87795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en-US" u="sng" dirty="0" smtClean="0">
                <a:hlinkClick r:id="rId3"/>
              </a:rPr>
              <a:t>http://www.cyberbullying.ca/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4"/>
              </a:rPr>
              <a:t>http://www.bullybeware.com/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5"/>
              </a:rPr>
              <a:t>http://www.bullying.org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On-screen Show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/>
      <vt:lpstr>Slide 1</vt:lpstr>
      <vt:lpstr>                Bullying Is ....    </vt:lpstr>
      <vt:lpstr>THE VICTIMS</vt:lpstr>
      <vt:lpstr>                      STOPPED</vt:lpstr>
      <vt:lpstr>Resources Used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RUSD</cp:lastModifiedBy>
  <cp:revision>2</cp:revision>
  <dcterms:modified xsi:type="dcterms:W3CDTF">2012-11-05T01:48:33Z</dcterms:modified>
</cp:coreProperties>
</file>